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3" r:id="rId5"/>
    <p:sldId id="258" r:id="rId6"/>
    <p:sldId id="261" r:id="rId7"/>
    <p:sldId id="260" r:id="rId8"/>
    <p:sldId id="262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94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6C76F-6D17-4C79-955F-B1B97736EBA5}" type="datetimeFigureOut">
              <a:rPr lang="pl-PL" smtClean="0"/>
              <a:pPr/>
              <a:t>17.04.2021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AC4B-4004-4200-B39C-1E6AAA0A987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6C76F-6D17-4C79-955F-B1B97736EBA5}" type="datetimeFigureOut">
              <a:rPr lang="pl-PL" smtClean="0"/>
              <a:pPr/>
              <a:t>17.04.2021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AC4B-4004-4200-B39C-1E6AAA0A987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6C76F-6D17-4C79-955F-B1B97736EBA5}" type="datetimeFigureOut">
              <a:rPr lang="pl-PL" smtClean="0"/>
              <a:pPr/>
              <a:t>17.04.2021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AC4B-4004-4200-B39C-1E6AAA0A987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6C76F-6D17-4C79-955F-B1B97736EBA5}" type="datetimeFigureOut">
              <a:rPr lang="pl-PL" smtClean="0"/>
              <a:pPr/>
              <a:t>17.04.2021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AC4B-4004-4200-B39C-1E6AAA0A987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6C76F-6D17-4C79-955F-B1B97736EBA5}" type="datetimeFigureOut">
              <a:rPr lang="pl-PL" smtClean="0"/>
              <a:pPr/>
              <a:t>17.04.2021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AC4B-4004-4200-B39C-1E6AAA0A987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6C76F-6D17-4C79-955F-B1B97736EBA5}" type="datetimeFigureOut">
              <a:rPr lang="pl-PL" smtClean="0"/>
              <a:pPr/>
              <a:t>17.04.2021</a:t>
            </a:fld>
            <a:endParaRPr lang="pl-PL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DDAC4B-4004-4200-B39C-1E6AAA0A987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6C76F-6D17-4C79-955F-B1B97736EBA5}" type="datetimeFigureOut">
              <a:rPr lang="pl-PL" smtClean="0"/>
              <a:pPr/>
              <a:t>17.04.2021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AC4B-4004-4200-B39C-1E6AAA0A987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6C76F-6D17-4C79-955F-B1B97736EBA5}" type="datetimeFigureOut">
              <a:rPr lang="pl-PL" smtClean="0"/>
              <a:pPr/>
              <a:t>17.04.2021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4DDAC4B-4004-4200-B39C-1E6AAA0A987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556C76F-6D17-4C79-955F-B1B97736EBA5}" type="datetimeFigureOut">
              <a:rPr lang="pl-PL" smtClean="0"/>
              <a:pPr/>
              <a:t>17.04.2021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AC4B-4004-4200-B39C-1E6AAA0A987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6C76F-6D17-4C79-955F-B1B97736EBA5}" type="datetimeFigureOut">
              <a:rPr lang="pl-PL" smtClean="0"/>
              <a:pPr/>
              <a:t>17.04.2021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AC4B-4004-4200-B39C-1E6AAA0A987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6C76F-6D17-4C79-955F-B1B97736EBA5}" type="datetimeFigureOut">
              <a:rPr lang="pl-PL" smtClean="0"/>
              <a:pPr/>
              <a:t>17.04.2021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AC4B-4004-4200-B39C-1E6AAA0A987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olny kształt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owolny kształt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556C76F-6D17-4C79-955F-B1B97736EBA5}" type="datetimeFigureOut">
              <a:rPr lang="pl-PL" smtClean="0"/>
              <a:pPr/>
              <a:t>17.04.2021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4DDAC4B-4004-4200-B39C-1E6AAA0A987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Kazimierz III Wielki</a:t>
            </a:r>
            <a:br>
              <a:rPr lang="pl-PL" dirty="0" smtClean="0"/>
            </a:br>
            <a:r>
              <a:rPr lang="pl-PL" sz="2000" b="0" dirty="0" smtClean="0">
                <a:effectLst/>
                <a:latin typeface="+mn-lt"/>
              </a:rPr>
              <a:t>największy z królów</a:t>
            </a:r>
            <a:br>
              <a:rPr lang="pl-PL" sz="2000" b="0" dirty="0" smtClean="0">
                <a:effectLst/>
                <a:latin typeface="+mn-lt"/>
              </a:rPr>
            </a:br>
            <a:r>
              <a:rPr lang="pl-PL" sz="2000" b="0" dirty="0" smtClean="0">
                <a:effectLst/>
                <a:latin typeface="+mn-lt"/>
              </a:rPr>
              <a:t>(1310 – 1370)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Patron SP </a:t>
            </a:r>
            <a:r>
              <a:rPr lang="pl-PL" dirty="0" smtClean="0"/>
              <a:t>3</a:t>
            </a:r>
            <a:r>
              <a:rPr lang="pl-PL" dirty="0" smtClean="0"/>
              <a:t> </a:t>
            </a:r>
            <a:r>
              <a:rPr lang="pl-PL" dirty="0" smtClean="0"/>
              <a:t>w Zubrzycy Górnej</a:t>
            </a:r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 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Syn Wł. Łokietka</a:t>
            </a:r>
          </a:p>
          <a:p>
            <a:pPr>
              <a:buNone/>
            </a:pPr>
            <a:r>
              <a:rPr lang="pl-PL" dirty="0" smtClean="0"/>
              <a:t>Ostatni król dynastii </a:t>
            </a:r>
          </a:p>
          <a:p>
            <a:pPr>
              <a:buNone/>
            </a:pPr>
            <a:r>
              <a:rPr lang="pl-PL" dirty="0" smtClean="0"/>
              <a:t>Piastów</a:t>
            </a:r>
          </a:p>
          <a:p>
            <a:pPr>
              <a:buNone/>
            </a:pPr>
            <a:endParaRPr lang="pl-PL" dirty="0" smtClean="0"/>
          </a:p>
        </p:txBody>
      </p:sp>
      <p:pic>
        <p:nvPicPr>
          <p:cNvPr id="3074" name="Picture 2" descr="Życiorys Kazimierza Wielkiego - Gminne Centrum Kultury Zamek w Inowłodz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980728"/>
            <a:ext cx="3757467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Wydarzenia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pl-PL" dirty="0" smtClean="0"/>
              <a:t>1333r. – koronacja na króla Polski</a:t>
            </a:r>
          </a:p>
          <a:p>
            <a:pPr>
              <a:buFontTx/>
              <a:buChar char="-"/>
            </a:pPr>
            <a:r>
              <a:rPr lang="pl-PL" dirty="0" smtClean="0"/>
              <a:t>1343r. – zawarcie pokoju z Krzyżakami</a:t>
            </a:r>
          </a:p>
          <a:p>
            <a:pPr>
              <a:buFontTx/>
              <a:buChar char="-"/>
            </a:pPr>
            <a:r>
              <a:rPr lang="pl-PL" dirty="0" smtClean="0"/>
              <a:t>1364r. – założenie akademii w Krakowie</a:t>
            </a:r>
          </a:p>
          <a:p>
            <a:pPr>
              <a:buFontTx/>
              <a:buChar char="-"/>
            </a:pPr>
            <a:r>
              <a:rPr lang="pl-PL" dirty="0" smtClean="0"/>
              <a:t>1344-1366 – podbój </a:t>
            </a:r>
            <a:r>
              <a:rPr lang="pl-PL" smtClean="0"/>
              <a:t>Rusi Halickiej</a:t>
            </a:r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Cechy Króla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 - Rozsądny</a:t>
            </a:r>
          </a:p>
          <a:p>
            <a:pPr>
              <a:buNone/>
            </a:pPr>
            <a:r>
              <a:rPr lang="pl-PL" dirty="0" smtClean="0"/>
              <a:t> - Opanowany</a:t>
            </a:r>
          </a:p>
          <a:p>
            <a:pPr>
              <a:buNone/>
            </a:pPr>
            <a:r>
              <a:rPr lang="pl-PL" dirty="0" smtClean="0"/>
              <a:t> </a:t>
            </a:r>
            <a:r>
              <a:rPr lang="pl-PL" dirty="0" smtClean="0"/>
              <a:t>- Król Dyplomatów</a:t>
            </a:r>
          </a:p>
          <a:p>
            <a:pPr>
              <a:buNone/>
            </a:pPr>
            <a:r>
              <a:rPr lang="pl-PL" dirty="0" smtClean="0"/>
              <a:t> </a:t>
            </a:r>
            <a:r>
              <a:rPr lang="pl-PL" dirty="0" smtClean="0"/>
              <a:t>- Wielki Budowniczy</a:t>
            </a:r>
          </a:p>
          <a:p>
            <a:pPr>
              <a:buNone/>
            </a:pPr>
            <a:r>
              <a:rPr lang="pl-PL" dirty="0" smtClean="0"/>
              <a:t> </a:t>
            </a:r>
            <a:r>
              <a:rPr lang="pl-PL" dirty="0" smtClean="0"/>
              <a:t>- Patriota</a:t>
            </a:r>
          </a:p>
          <a:p>
            <a:pPr>
              <a:buNone/>
            </a:pPr>
            <a:r>
              <a:rPr lang="pl-PL" dirty="0" smtClean="0"/>
              <a:t> </a:t>
            </a:r>
            <a:r>
              <a:rPr lang="pl-PL" dirty="0" smtClean="0"/>
              <a:t>- Sprawiedliwy</a:t>
            </a:r>
          </a:p>
          <a:p>
            <a:pPr>
              <a:buNone/>
            </a:pPr>
            <a:r>
              <a:rPr lang="pl-PL" dirty="0" smtClean="0"/>
              <a:t> - Ambitny</a:t>
            </a:r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Osiągnięcia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pl-PL" dirty="0" smtClean="0"/>
              <a:t>Szybki rozwój gospodarczy, polityczny i kulturalny kraju</a:t>
            </a:r>
          </a:p>
          <a:p>
            <a:pPr>
              <a:buFontTx/>
              <a:buChar char="-"/>
            </a:pPr>
            <a:r>
              <a:rPr lang="pl-PL" dirty="0" smtClean="0"/>
              <a:t>Rozbudował system obronny państwa</a:t>
            </a:r>
          </a:p>
          <a:p>
            <a:pPr>
              <a:buFontTx/>
              <a:buChar char="-"/>
            </a:pPr>
            <a:r>
              <a:rPr lang="pl-PL" dirty="0" smtClean="0"/>
              <a:t>Zreformował siły zbrojne</a:t>
            </a:r>
          </a:p>
          <a:p>
            <a:pPr>
              <a:buFontTx/>
              <a:buChar char="-"/>
            </a:pPr>
            <a:r>
              <a:rPr lang="pl-PL" dirty="0" smtClean="0"/>
              <a:t>Założył </a:t>
            </a:r>
            <a:r>
              <a:rPr lang="pl-PL" dirty="0" smtClean="0"/>
              <a:t>Akademię Krakowską </a:t>
            </a:r>
            <a:r>
              <a:rPr lang="pl-PL" dirty="0" smtClean="0"/>
              <a:t>w 1364r.</a:t>
            </a:r>
          </a:p>
          <a:p>
            <a:pPr>
              <a:buFontTx/>
              <a:buChar char="-"/>
            </a:pPr>
            <a:r>
              <a:rPr lang="pl-PL" dirty="0" smtClean="0"/>
              <a:t>Umocnił pozycję państwa Polskiego na arenie </a:t>
            </a:r>
            <a:r>
              <a:rPr lang="pl-PL" dirty="0" smtClean="0"/>
              <a:t>międzynarodowej</a:t>
            </a:r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8621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„Zastał Polskę drewnianą </a:t>
            </a:r>
            <a:br>
              <a:rPr lang="pl-PL" dirty="0" smtClean="0"/>
            </a:br>
            <a:r>
              <a:rPr lang="pl-PL" dirty="0" smtClean="0"/>
              <a:t>a pozostawił murowaną”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988841"/>
            <a:ext cx="7467600" cy="14401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18434" name="AutoShape 2" descr="Zamki i murowane budowle Kazimierza Wielkiego. Zastał Polskę drewnianą,  zostawił murowaną | HISTORIA.org.pl - historia, kultura, muzea, matura,  rekonstrukcje i recenzje historycz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8436" name="AutoShape 4" descr="Zamki i murowane budowle Kazimierza Wielkiego. Zastał Polskę drewnianą,  zostawił murowaną | HISTORIA.org.pl - historia, kultura, muzea, matura,  rekonstrukcje i recenzje historycz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8438" name="AutoShape 6" descr="Zamki i murowane budowle Kazimierza Wielkiego. Zastał Polskę drewnianą,  zostawił murowaną | HISTORIA.org.pl - historia, kultura, muzea, matura,  rekonstrukcje i recenzje historycz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8440" name="AutoShape 8" descr="Zamki i murowane budowle Kazimierza Wielkiego. Zastał Polskę drewnianą,  zostawił murowaną | HISTORIA.org.pl - historia, kultura, muzea, matura,  rekonstrukcje i recenzje historycz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8442" name="AutoShape 10" descr="Zamki i murowane budowle Kazimierza Wielkiego. Zastał Polskę drewnianą,  zostawił murowaną | HISTORIA.org.pl - historia, kultura, muzea, matura,  rekonstrukcje i recenzje historycz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Picture 14" descr="Włącz Polskę- Polska-szkola.p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700808"/>
            <a:ext cx="3456384" cy="2376264"/>
          </a:xfrm>
          <a:prstGeom prst="rect">
            <a:avLst/>
          </a:prstGeom>
          <a:noFill/>
        </p:spPr>
      </p:pic>
      <p:pic>
        <p:nvPicPr>
          <p:cNvPr id="13" name="Picture 16" descr="Kaczyński chce odbudować zamki Kazimierza Wielkiego. Podpowiadamy, które  najpier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221088"/>
            <a:ext cx="3384376" cy="2386717"/>
          </a:xfrm>
          <a:prstGeom prst="rect">
            <a:avLst/>
          </a:prstGeom>
          <a:noFill/>
        </p:spPr>
      </p:pic>
      <p:pic>
        <p:nvPicPr>
          <p:cNvPr id="14" name="Picture 12" descr="Zamki i murowane budowle Kazimierza Wielkiego. Zastał Polskę drewnianą,  zostawił murowaną | HISTORIA.org.pl - historia, kultura, muzea, matura,  rekonstrukcje i recenzje historycz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700808"/>
            <a:ext cx="3384376" cy="2376264"/>
          </a:xfrm>
          <a:prstGeom prst="rect">
            <a:avLst/>
          </a:prstGeom>
          <a:noFill/>
        </p:spPr>
      </p:pic>
      <p:pic>
        <p:nvPicPr>
          <p:cNvPr id="18450" name="Picture 18" descr="Szlak Orlich Gniaz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221088"/>
            <a:ext cx="3420377" cy="237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Akademia w Krakowie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340768"/>
            <a:ext cx="7467600" cy="3096344"/>
          </a:xfrm>
        </p:spPr>
        <p:txBody>
          <a:bodyPr>
            <a:normAutofit fontScale="40000" lnSpcReduction="20000"/>
          </a:bodyPr>
          <a:lstStyle/>
          <a:p>
            <a:pPr algn="just">
              <a:buNone/>
            </a:pPr>
            <a:r>
              <a:rPr lang="pl-PL" sz="3400" dirty="0" smtClean="0"/>
              <a:t>polski publiczny uniwersytet w Krakowie, jeden z</a:t>
            </a:r>
          </a:p>
          <a:p>
            <a:pPr algn="just">
              <a:buNone/>
            </a:pPr>
            <a:r>
              <a:rPr lang="pl-PL" sz="3400" dirty="0" smtClean="0"/>
              <a:t>najstarszych uniwersytetów na świecie.</a:t>
            </a:r>
          </a:p>
          <a:p>
            <a:pPr algn="just">
              <a:buNone/>
            </a:pPr>
            <a:r>
              <a:rPr lang="pl-PL" sz="3400" dirty="0" smtClean="0"/>
              <a:t>Uniwersytet został założony w 1364 roku </a:t>
            </a:r>
            <a:r>
              <a:rPr lang="pl-PL" sz="3400" dirty="0" smtClean="0"/>
              <a:t>z</a:t>
            </a:r>
            <a:endParaRPr lang="pl-PL" sz="3400" dirty="0" smtClean="0"/>
          </a:p>
          <a:p>
            <a:pPr algn="just">
              <a:buNone/>
            </a:pPr>
            <a:r>
              <a:rPr lang="pl-PL" sz="3400" dirty="0" smtClean="0"/>
              <a:t>fundacji Kazimierza III Wielkiego, i składał się początkowo z</a:t>
            </a:r>
          </a:p>
          <a:p>
            <a:pPr algn="just">
              <a:buNone/>
            </a:pPr>
            <a:r>
              <a:rPr lang="pl-PL" sz="3400" dirty="0" smtClean="0"/>
              <a:t>trzech wydziałów: sztuk wyzwolonych, medycyny i prawa. </a:t>
            </a:r>
          </a:p>
          <a:p>
            <a:pPr algn="just">
              <a:buNone/>
            </a:pPr>
            <a:r>
              <a:rPr lang="pl-PL" sz="3400" dirty="0" smtClean="0"/>
              <a:t>Był to drugi, po powstałym w 1348 roku Uniwersytecie w</a:t>
            </a:r>
          </a:p>
          <a:p>
            <a:pPr algn="just">
              <a:buNone/>
            </a:pPr>
            <a:r>
              <a:rPr lang="pl-PL" sz="3400" dirty="0" smtClean="0"/>
              <a:t>Pradze, uniwersytet założony w środkowej Europie.</a:t>
            </a:r>
          </a:p>
          <a:p>
            <a:pPr algn="just">
              <a:buNone/>
            </a:pPr>
            <a:r>
              <a:rPr lang="pl-PL" sz="3400" dirty="0" smtClean="0"/>
              <a:t>Reaktywowany około 1390 roku przez Jadwigę</a:t>
            </a:r>
          </a:p>
          <a:p>
            <a:pPr algn="just">
              <a:buNone/>
            </a:pPr>
            <a:r>
              <a:rPr lang="pl-PL" sz="3400" dirty="0" smtClean="0"/>
              <a:t>Andegaweńską. Oficjalny odnowiony w 1400 roku</a:t>
            </a:r>
          </a:p>
          <a:p>
            <a:pPr algn="just">
              <a:buNone/>
            </a:pPr>
            <a:r>
              <a:rPr lang="pl-PL" sz="3400" dirty="0" smtClean="0"/>
              <a:t>w Krakowie przez Władysława II Jagiełłę z fundacji Jadwigi</a:t>
            </a:r>
          </a:p>
          <a:p>
            <a:pPr algn="just">
              <a:buNone/>
            </a:pPr>
            <a:r>
              <a:rPr lang="pl-PL" sz="3400" dirty="0" smtClean="0"/>
              <a:t>Andegaweńskiej, poszerzony o wydział teologiczny,</a:t>
            </a:r>
          </a:p>
          <a:p>
            <a:pPr algn="just">
              <a:buNone/>
            </a:pPr>
            <a:r>
              <a:rPr lang="pl-PL" sz="3400" dirty="0" smtClean="0"/>
              <a:t>utworzony dzięki zabiegom Jadwigi w 1397 roku. </a:t>
            </a:r>
          </a:p>
          <a:p>
            <a:pPr algn="just">
              <a:buNone/>
            </a:pPr>
            <a:r>
              <a:rPr lang="pl-PL" sz="3400" dirty="0" smtClean="0"/>
              <a:t>Dopiero w 817 r. nadano mu nazwę „Jagielloński”</a:t>
            </a:r>
          </a:p>
          <a:p>
            <a:pPr algn="just"/>
            <a:endParaRPr lang="pl-PL" dirty="0"/>
          </a:p>
        </p:txBody>
      </p:sp>
      <p:pic>
        <p:nvPicPr>
          <p:cNvPr id="17410" name="Picture 2" descr="Ilustracj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717032"/>
            <a:ext cx="4032448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Nagrobek Kazimierza Wielkiego w Krakowie na Wawelu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4" name="Picture 2" descr="Nagrobek Kazimierza Wielkiego | Krakow, Magdeburg, Pol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3460836" cy="2592288"/>
          </a:xfrm>
          <a:prstGeom prst="rect">
            <a:avLst/>
          </a:prstGeom>
          <a:noFill/>
        </p:spPr>
      </p:pic>
      <p:pic>
        <p:nvPicPr>
          <p:cNvPr id="19458" name="Picture 2" descr="Zakończyła się konserwacja sarkofagu Kazimierza Wielkiego |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212976"/>
            <a:ext cx="6154172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chniczny">
  <a:themeElements>
    <a:clrScheme name="Techniczny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zny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zn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102</TotalTime>
  <Words>118</Words>
  <Application>Microsoft Office PowerPoint</Application>
  <PresentationFormat>Pokaz na ekranie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Techniczny</vt:lpstr>
      <vt:lpstr>Kazimierz III Wielki największy z królów (1310 – 1370)</vt:lpstr>
      <vt:lpstr>  </vt:lpstr>
      <vt:lpstr>Wydarzenia</vt:lpstr>
      <vt:lpstr>Cechy Króla</vt:lpstr>
      <vt:lpstr> Osiągnięcia</vt:lpstr>
      <vt:lpstr>„Zastał Polskę drewnianą  a pozostawił murowaną” </vt:lpstr>
      <vt:lpstr>Akademia w Krakowie</vt:lpstr>
      <vt:lpstr>Nagrobek Kazimierza Wielkiego w Krakowie na Wawelu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Kazimierz III Wielki największy z królów (1310 – 1370)</dc:title>
  <dc:creator>Lenovo</dc:creator>
  <cp:lastModifiedBy>Lenovo</cp:lastModifiedBy>
  <cp:revision>9</cp:revision>
  <dcterms:created xsi:type="dcterms:W3CDTF">2021-04-10T17:01:22Z</dcterms:created>
  <dcterms:modified xsi:type="dcterms:W3CDTF">2021-04-17T09:35:50Z</dcterms:modified>
</cp:coreProperties>
</file>